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56" r:id="rId2"/>
    <p:sldId id="345" r:id="rId3"/>
    <p:sldId id="353" r:id="rId4"/>
    <p:sldId id="357" r:id="rId5"/>
  </p:sldIdLst>
  <p:sldSz cx="12192000" cy="6858000"/>
  <p:notesSz cx="7104063" cy="10234613"/>
  <p:embeddedFontLst>
    <p:embeddedFont>
      <p:font typeface="MV Boli" panose="02000500030200090000" pitchFamily="2" charset="0"/>
      <p:regular r:id="rId8"/>
    </p:embeddedFont>
    <p:embeddedFont>
      <p:font typeface="HY견고딕" panose="02030600000101010101" pitchFamily="18" charset="-127"/>
      <p:regular r:id="rId9"/>
    </p:embeddedFont>
    <p:embeddedFont>
      <p:font typeface="Wingdings 3" panose="05040102010807070707" pitchFamily="18" charset="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JBold" panose="020B0600000101010101" charset="-127"/>
      <p:regular r:id="rId17"/>
    </p:embeddedFont>
    <p:embeddedFont>
      <p:font typeface="JBold" panose="020B0600000101010101" charset="-12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56"/>
            <p14:sldId id="345"/>
            <p14:sldId id="353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04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885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1049"/>
        <p:guide orient="horz" pos="2160"/>
        <p:guide pos="3885"/>
        <p:guide pos="688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2022-04-22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0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194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388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4/22/2022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4/22/2022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4/22/2022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4/22/2022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ko-KR" altLang="en-US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리홉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en-US" altLang="ko-KR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Rehope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봉사단 모집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75420" y="1720297"/>
            <a:ext cx="108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/>
              <a:t>'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그의 거룩한 처소에 계신 하나님은 고아의 </a:t>
            </a:r>
            <a:r>
              <a:rPr lang="ko-KR" altLang="en-US" sz="2400" dirty="0" err="1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아버지시며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과부의 재판장이시라' (시편 68:5) 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80212" y="2727069"/>
            <a:ext cx="9793088" cy="28623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기간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9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– 9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워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10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추석 연휴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국가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요르단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레바논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터키</a:t>
            </a:r>
            <a:endParaRPr lang="en-US" altLang="ko-KR" sz="2400" noProof="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ko-KR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분야</a:t>
            </a:r>
            <a:r>
              <a:rPr kumimoji="0" lang="en-US" altLang="ko-K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의료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교육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지원방법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지원서 제출 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모집 마감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20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2025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ko-KR" altLang="en-US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 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파워워십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1892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봄학기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HTS: “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구약</a:t>
            </a:r>
            <a:r>
              <a:rPr lang="en-US" altLang="ko-KR" sz="32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성경안에</a:t>
            </a:r>
            <a:r>
              <a:rPr lang="ko-KR" altLang="en-US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있는 교회</a:t>
            </a:r>
            <a:r>
              <a:rPr lang="en-US" altLang="ko-KR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＂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</a:t>
            </a:r>
            <a:r>
              <a:rPr lang="en-US" altLang="ko-KR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8086863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조이챈트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콘서트 시즌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1600312"/>
            <a:ext cx="3597703" cy="5096745"/>
          </a:xfrm>
          <a:prstGeom prst="rect">
            <a:avLst/>
          </a:prstGeom>
        </p:spPr>
      </p:pic>
      <p:sp>
        <p:nvSpPr>
          <p:cNvPr id="12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371364" y="2551837"/>
            <a:ext cx="6192688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– 6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27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에덴 하나님의 사랑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오후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구약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하나님의 약속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9100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와이드스크린</PresentationFormat>
  <Paragraphs>25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MV Boli</vt:lpstr>
      <vt:lpstr>HY견고딕</vt:lpstr>
      <vt:lpstr>Wingdings 3</vt:lpstr>
      <vt:lpstr>굴림</vt:lpstr>
      <vt:lpstr>Calibri</vt:lpstr>
      <vt:lpstr>서울남산체 M</vt:lpstr>
      <vt:lpstr>맑은 고딕</vt:lpstr>
      <vt:lpstr>JBold</vt:lpstr>
      <vt:lpstr>JBold</vt:lpstr>
      <vt:lpstr>Arial</vt:lpstr>
      <vt:lpstr>Wingdings</vt:lpstr>
      <vt:lpstr>New_Simple01</vt:lpstr>
      <vt:lpstr>PowerPoint 프레젠테이션</vt:lpstr>
      <vt:lpstr>광   고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2022-04-22T03:48:13Z</dcterms:modified>
  <cp:version>0906.0100.01</cp:version>
</cp:coreProperties>
</file>