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345" r:id="rId2"/>
    <p:sldId id="353" r:id="rId3"/>
    <p:sldId id="358" r:id="rId4"/>
    <p:sldId id="357" r:id="rId5"/>
    <p:sldId id="359" r:id="rId6"/>
  </p:sldIdLst>
  <p:sldSz cx="12192000" cy="6858000"/>
  <p:notesSz cx="7104063" cy="10234613"/>
  <p:embeddedFontLst>
    <p:embeddedFont>
      <p:font typeface="맑은 고딕" panose="020B0503020000020004" pitchFamily="50" charset="-127"/>
      <p:regular r:id="rId9"/>
      <p:bold r:id="rId10"/>
    </p:embeddedFont>
    <p:embeddedFont>
      <p:font typeface="MV Boli" panose="02000500030200090000" pitchFamily="2" charset="0"/>
      <p:regular r:id="rId11"/>
    </p:embeddedFont>
    <p:embeddedFont>
      <p:font typeface="HY견고딕" panose="02030600000101010101" pitchFamily="18" charset="-127"/>
      <p:regular r:id="rId12"/>
    </p:embeddedFont>
    <p:embeddedFont>
      <p:font typeface="Wingdings 3" panose="05040102010807070707" pitchFamily="18" charset="2"/>
      <p:regular r:id="rId13"/>
    </p:embeddedFont>
    <p:embeddedFont>
      <p:font typeface="JBold" panose="020B0600000101010101" charset="-127"/>
      <p:regular r:id="rId14"/>
    </p:embeddedFont>
    <p:embeddedFont>
      <p:font typeface="JBold" panose="020B0600000101010101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5"/>
            <p14:sldId id="353"/>
            <p14:sldId id="358"/>
            <p14:sldId id="357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04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885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049"/>
        <p:guide orient="horz" pos="2160"/>
        <p:guide pos="3885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2022-04-29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19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5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388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349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4/29/2022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4/29/2022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4/29/2022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4/29/2022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거룩한 성회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봄학기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HTS: “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구약</a:t>
            </a:r>
            <a:r>
              <a:rPr lang="en-US" altLang="ko-KR" sz="32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성경안에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있는 교회</a:t>
            </a:r>
            <a:r>
              <a:rPr lang="en-US" altLang="ko-KR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＂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</a:t>
            </a:r>
            <a:r>
              <a:rPr lang="en-US" altLang="ko-KR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8086863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05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다음주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8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주일 예배</a:t>
            </a:r>
            <a:r>
              <a:rPr lang="en-US" altLang="ko-KR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“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엠마오로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가는 길</a:t>
            </a:r>
            <a:r>
              <a:rPr lang="en-US" altLang="ko-KR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“ </a:t>
            </a: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연극 예배 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8197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조이챈트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콘서트 시즌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600312"/>
            <a:ext cx="3597703" cy="5096745"/>
          </a:xfrm>
          <a:prstGeom prst="rect">
            <a:avLst/>
          </a:prstGeom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371364" y="2551837"/>
            <a:ext cx="6192688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6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27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에덴 하나님의 사랑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구약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하나님의 약속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9100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새가족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05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새가족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수양회</a:t>
            </a:r>
            <a:endParaRPr lang="en-US" altLang="ko-KR" sz="32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13:00 – 17:00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중 예배실</a:t>
            </a:r>
            <a:endParaRPr lang="en-US" altLang="ko-KR" sz="28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82315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와이드스크린</PresentationFormat>
  <Paragraphs>29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맑은 고딕</vt:lpstr>
      <vt:lpstr>Wingdings</vt:lpstr>
      <vt:lpstr>Arial</vt:lpstr>
      <vt:lpstr>MV Boli</vt:lpstr>
      <vt:lpstr>HY견고딕</vt:lpstr>
      <vt:lpstr>Wingdings 3</vt:lpstr>
      <vt:lpstr>서울남산체 M</vt:lpstr>
      <vt:lpstr>JBold</vt:lpstr>
      <vt:lpstr>굴림</vt:lpstr>
      <vt:lpstr>JBold</vt:lpstr>
      <vt:lpstr>Calibri</vt:lpstr>
      <vt:lpstr>New_Simple01</vt:lpstr>
      <vt:lpstr>광 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2022-04-29T09:30:09Z</dcterms:modified>
  <cp:version>0906.0100.01</cp:version>
</cp:coreProperties>
</file>